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4" r:id="rId2"/>
    <p:sldId id="264" r:id="rId3"/>
    <p:sldId id="315" r:id="rId4"/>
    <p:sldId id="317" r:id="rId5"/>
    <p:sldId id="318" r:id="rId6"/>
    <p:sldId id="319" r:id="rId7"/>
    <p:sldId id="321" r:id="rId8"/>
    <p:sldId id="320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09" r:id="rId19"/>
    <p:sldId id="331" r:id="rId20"/>
    <p:sldId id="332" r:id="rId21"/>
    <p:sldId id="333" r:id="rId22"/>
    <p:sldId id="334" r:id="rId23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88951" autoAdjust="0"/>
  </p:normalViewPr>
  <p:slideViewPr>
    <p:cSldViewPr>
      <p:cViewPr>
        <p:scale>
          <a:sx n="75" d="100"/>
          <a:sy n="75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5B179-0D5C-48EA-B01E-4D8954431409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F1E3C-3E2E-426D-9605-5C06CD07C3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87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49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3555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Международное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движение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Красного Креста и Красного Полумесяца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76" y="1267589"/>
            <a:ext cx="2280444" cy="499417"/>
          </a:xfrm>
          <a:prstGeom prst="rect">
            <a:avLst/>
          </a:prstGeom>
        </p:spPr>
      </p:pic>
      <p:pic>
        <p:nvPicPr>
          <p:cNvPr id="9" name="Picture 2" descr="C:\Users\redcrescentkz\Desktop\haiti-P1040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90172"/>
            <a:ext cx="6165237" cy="40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10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828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4344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Международная Федерация Обществ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Красного Креста и Красного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Полумесяца (МФ ОКК и КП)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4108" y="1983780"/>
            <a:ext cx="3312368" cy="375487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Общая Цель 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МФ КК 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КП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Неизменно стимулировать, поддерживать и облегчать все формы гуманитарной деятельности Национальных обществ и всячески им способствовать с тем, чтобы предотвращать и облегчать страдания людей, внося таким образом вклад в дело подержания и упрочения мира во всем мире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/>
          </a:p>
        </p:txBody>
      </p:sp>
      <p:pic>
        <p:nvPicPr>
          <p:cNvPr id="9220" name="Picture 4" descr="https://sccredcross.files.wordpress.com/2010/02/haiti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652729" cy="37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2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4344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Международная Федерация Обществ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Красного Креста и Красного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Полумесяца (МФ ОКК и КП)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1794986"/>
            <a:ext cx="3708412" cy="415498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Роль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МФ КК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КП</a:t>
            </a: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Постоянный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связи, координации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обучения 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НО и оказывает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помощь;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содействует созданию и развитию в каждой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стране признанного НО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оказывает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помощь жертвам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стихийных бедствий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катастроф и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содействует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подготовленности  НО к действиям при ЧС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Координирует операции международной помощи при ЧС;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Координирует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 в деятельности по охране здоровья населения и  организационного развития НО;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содействует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сотрудничеству между НОКК и КП. 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ifrc.org/PageFiles/117098/logistics_1_IFRC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194" y="1794986"/>
            <a:ext cx="3461196" cy="196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.ytimg.com/vi/piNPs0EnSkw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194" y="4003048"/>
            <a:ext cx="3461196" cy="19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8236" y="14766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4344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Международная Федерация Обществ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Красного Креста и Красного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Полумесяца (МФ ОКК и КП)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130175"/>
            <a:ext cx="3456384" cy="35271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МД ОКК и КП входит  189  Национальных Обществ и работают  в разных странах мира через свои  делегации и представительства (около 80-ти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Штаб- квартира - Секретариат МФ ОКК и КП находится в Швейцарии, г. Женева </a:t>
            </a:r>
          </a:p>
        </p:txBody>
      </p:sp>
      <p:pic>
        <p:nvPicPr>
          <p:cNvPr id="8" name="Picture 2" descr="http://mw2.google.com/mw-panoramio/photos/medium/30737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86" y="2130175"/>
            <a:ext cx="4614812" cy="35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64344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Национальные Общества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Красного Креста / Красного Полумесяца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1772816"/>
            <a:ext cx="3672408" cy="45243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Национальные Общества действуют как в военное, так и в мирное время. Первой задачей любого Национального Общества является оказание помощи жертвам войны и других чрезвычайных ситуаций, в мирное время – подготовка к этим событиям: подбор и обучение добровольцев, подготовка складов на «особый период»,  распространение знаний о МГП, организация деятельности службы розыска и ВСС,  осуществление иной деятельности, обусловленной спецификой  своих  уставов в помощь своему государству.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6"/>
          <a:stretch/>
        </p:blipFill>
        <p:spPr bwMode="auto">
          <a:xfrm>
            <a:off x="750061" y="2511905"/>
            <a:ext cx="3834639" cy="277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11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828113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Основополагающие принципы Движения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916" y="4412455"/>
            <a:ext cx="7114380" cy="20005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основополагающих принципов в том виде, в котором представлены сегодня, были единогласно приняты в 1965 г. 20-ой международной конференцией Красного Креста, которая также постановила, что они должны быть торжественно зачитаны на открытии каждой Международной конференции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1986 г. 25-ая международная конференция Красного Креста включила их в Преамбулу Устава Движения:</a:t>
            </a:r>
          </a:p>
          <a:p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ru-RU" sz="1400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Гуманность, Беспристрастность, Нейтральность, Независимость, Добровольность, Единство, Универсальность</a:t>
            </a:r>
            <a:r>
              <a:rPr lang="en-GB" altLang="ru-RU" sz="1400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00"/>
          <a:stretch/>
        </p:blipFill>
        <p:spPr bwMode="auto">
          <a:xfrm>
            <a:off x="1167916" y="1628800"/>
            <a:ext cx="7098852" cy="26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53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828113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Основополагающие принципы Движения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2103918"/>
            <a:ext cx="3600400" cy="38472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составные части Международного движения Красного Креста и Красного Полумесяца (Движения) руководствуются одними и теми же основополагающими принципами. 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«Основополагающие принципы выражают саму причину существования Движения, вдохновляя и влияя на все, что оно делает.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Они затрагивают структуру Движения и того, как оно работает»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Жан Пикте </a:t>
            </a:r>
          </a:p>
          <a:p>
            <a:pPr algn="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i="1" dirty="0">
                <a:solidFill>
                  <a:schemeClr val="bg1"/>
                </a:solidFill>
              </a:rPr>
              <a:t>швейцарский общественный деятель, многолетний член руководства Международного Комитета Красного Креста.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Владелец\Desktop\4.pn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67544" y="2112284"/>
            <a:ext cx="4464496" cy="3332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18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828113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Основополагающие принципы Движения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9951" y="2448201"/>
            <a:ext cx="5030521" cy="34163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МД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КК и КП, порожденное стремлением оказывать помощь всем раненым на поле боя без исключения или предпочтения, старается при любых обстоятельствах как на международном, так и на национальном уровне предотвращать и облегчать страдания человека. Движение призвано защищать жизнь и здоровье людей и обеспечивать уважение к человеческой личности. Оно способствует достижению взаимопонимания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дружбы, сотрудничества и прочного мира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18374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Гуманность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7412" name="Picture 4" descr="https://redcrossselanprc.files.wordpress.com/2010/11/powerofhumanit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58" b="-1"/>
          <a:stretch/>
        </p:blipFill>
        <p:spPr bwMode="auto">
          <a:xfrm>
            <a:off x="251520" y="3429000"/>
            <a:ext cx="3538431" cy="180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43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828113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Основополагающие принципы Движения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2905730"/>
            <a:ext cx="4608512" cy="25545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Движение не проводит никакой дискриминации по признаку национальности, расы, религии, класса или политических убеждений. Оно лишь стремится облегчать страдания людей, и в первую очередь, тех, кто больше всего в этом нуждается.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2764" y="19888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Беспристрастность 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5" descr="https://s-media-cache-ak0.pinimg.com/736x/3f/25/df/3f25df482a24cdcdec062c5983c9c0c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300" y="3240026"/>
            <a:ext cx="304800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59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812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745621"/>
            <a:ext cx="56348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Основополагающие принципы Движения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1820" y="2697768"/>
            <a:ext cx="4104456" cy="25545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Чтобы сохранить всеобщее доверие, Движение не может принимать чью-либо сторону в вооруженных конфликтах и вступать в споры политического, расового, религиозного или идеологического характера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093" y="1795606"/>
            <a:ext cx="254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Нейтральность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Neutrality - one of the seven fundamental principles of the Red Cross and Red Crescent Movement: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623" y="2697768"/>
            <a:ext cx="3536754" cy="28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2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812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745621"/>
            <a:ext cx="56348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Основополагающие принципы Движения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8340" y="2133933"/>
            <a:ext cx="4104456" cy="34778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Движение независимо. Национальные общества, оказывая своим правительствам помощь в их гуманитарной деятельности и подчиняясь законам своей страны, должны тем не менее всегда сохранять автономию, чтобы иметь возможность действовать в соответствии с принципами Красного Креста.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4633" y="1628800"/>
            <a:ext cx="2556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Независимость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s-media-cache-ak0.pinimg.com/736x/2f/f4/6c/2ff46c3aff099c5598e4ebc288147c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21" y="2687258"/>
            <a:ext cx="2967995" cy="21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44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36441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0440" y="612844"/>
            <a:ext cx="6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Международное движение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Красного Креста и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Красного  Полумесяца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090172"/>
            <a:ext cx="7992888" cy="31762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предотвращать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облегчать страдания всех людей без какой-либо дискриминации и защищать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человеческое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достоинство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ДЕВИЗЫ: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Милосердие на поле брани»  и «Через гуманизм к миру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76" y="1267589"/>
            <a:ext cx="2280444" cy="4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1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812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745621"/>
            <a:ext cx="56348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Основополагающие принципы Движения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9300" y="2565272"/>
            <a:ext cx="4104456" cy="16312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своей добровольной деятельности по оказанию помощи Движение ни в коей мере не руководствуется стремлением к получению 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633" y="1628800"/>
            <a:ext cx="279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Добровольность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s://s-media-cache-ak0.pinimg.com/236x/10/a0/4a/10a04a1d98b7eca70cb886c91a3bb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72628"/>
            <a:ext cx="3452480" cy="282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1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812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745621"/>
            <a:ext cx="56348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Основополагающие принципы Движения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9300" y="2565272"/>
            <a:ext cx="4104456" cy="286232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стране может быть только одно национальное общество Красного Креста или Красного Полумесяца.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Оно должно быть открыто для всех и осуществлять свою гуманитарную деятельность на всей территории страны.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633" y="1628800"/>
            <a:ext cx="165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Единство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s://s-media-cache-ak0.pinimg.com/736x/5f/a6/bc/5fa6bcbd3c93b1660a43405fb86dae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2493020"/>
            <a:ext cx="2364297" cy="30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812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745621"/>
            <a:ext cx="56348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Основополагающие принципы Движения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2305" y="2780928"/>
            <a:ext cx="4261172" cy="16312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Движение является всемирным. Все национальные общества пользуются равными правами и обязаны оказывать помощь друг другу.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0366" y="1632000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Универсальность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s://s-media-cache-ak0.pinimg.com/236x/5b/49/b4/5b49b4869106540abea9294e4b7123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02234"/>
            <a:ext cx="2908806" cy="31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93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36441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6"/>
          <a:stretch/>
        </p:blipFill>
        <p:spPr bwMode="auto">
          <a:xfrm>
            <a:off x="998927" y="4077072"/>
            <a:ext cx="1145255" cy="8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84682" y="1916832"/>
            <a:ext cx="597666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125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Международный Комитет Красного Креста, </a:t>
            </a:r>
            <a:r>
              <a:rPr lang="ru-RU" altLang="ru-RU" b="1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осн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 в </a:t>
            </a:r>
            <a:r>
              <a:rPr lang="en-GB" altLang="ru-RU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1863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году</a:t>
            </a:r>
            <a:endParaRPr lang="en-GB" altLang="ru-RU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4344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kk-K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труктура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Международного   движения</a:t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Красного Креста и Красного Полумесяца</a:t>
            </a:r>
          </a:p>
        </p:txBody>
      </p:sp>
      <p:pic>
        <p:nvPicPr>
          <p:cNvPr id="4" name="Picture 2" descr="https://upload.wikimedia.org/wikipedia/commons/thumb/e/e1/Emblem_of_the_IFRC.svg/2000px-Emblem_of_the_IFRC.svg.png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27" y="3104592"/>
            <a:ext cx="1262813" cy="72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9/97/Flag_of_the_ICRC.svg/2000px-Flag_of_the_ICRC.svg.png"/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526" y="1767006"/>
            <a:ext cx="1047891" cy="12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77650" y="4168442"/>
            <a:ext cx="597666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125000"/>
              </a:spcBef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189 национальных обществ Красного Креста и Красного Полумесяца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0199" y="3104592"/>
            <a:ext cx="597666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125000"/>
              </a:spcBef>
            </a:pPr>
            <a:r>
              <a:rPr lang="ru-RU" altLang="ru-RU" b="1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Международн</a:t>
            </a:r>
            <a:r>
              <a:rPr lang="kk-KZ" altLang="ru-RU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ая Федерация Обществ Красного Креста и Красного Полумесяца, </a:t>
            </a:r>
            <a:r>
              <a:rPr lang="ru-RU" altLang="ru-RU" b="1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осн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 </a:t>
            </a:r>
            <a:r>
              <a:rPr lang="en-GB" altLang="ru-RU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919 году</a:t>
            </a:r>
            <a:endParaRPr lang="en-GB" altLang="ru-RU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119532"/>
            <a:ext cx="8287311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СОСТАВНЫЕ ЧАСТИ ДВИЖЕНИЯ</a:t>
            </a:r>
          </a:p>
          <a:p>
            <a:pPr algn="ctr">
              <a:defRPr/>
            </a:pPr>
            <a:r>
              <a:rPr lang="ru-RU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Руководствуются </a:t>
            </a:r>
            <a:r>
              <a:rPr lang="en-US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едиными</a:t>
            </a:r>
            <a:r>
              <a:rPr lang="en-US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cap="al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ФУНДАМЕНТАЛЬННЫМИ </a:t>
            </a:r>
            <a:r>
              <a:rPr lang="en-US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принципами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8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36441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4344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Международный Комитет Красного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Креста (МККК)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upload.wikimedia.org/wikipedia/commons/thumb/9/97/Flag_of_the_ICRC.svg/2000px-Flag_of_the_ICRC.svg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633" y="2160394"/>
            <a:ext cx="2374123" cy="274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2883" y="1791062"/>
            <a:ext cx="262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Мандат и цель МККК: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507591"/>
            <a:ext cx="5472608" cy="24622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Защита и помощь жертвам вооруженных    конфликтов</a:t>
            </a:r>
            <a:r>
              <a:rPr lang="en-GB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n-GB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Консультации государствам по вопросам исполнения положений Женевских Конвенций</a:t>
            </a:r>
            <a:r>
              <a:rPr lang="en-GB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(1949)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Дополнительных протоколов к ним</a:t>
            </a:r>
            <a:r>
              <a:rPr lang="en-GB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9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822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4344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Международный Комитет Красного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Креста (МККК)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4586" y="1791228"/>
            <a:ext cx="3576168" cy="2793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соответствии с Уставом Движения Красного Креста и Красного Полумесяца</a:t>
            </a: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Защищать и помогать жертвам войны;</a:t>
            </a:r>
          </a:p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распространять  знания о МГП и</a:t>
            </a:r>
          </a:p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осуществлять помощь в его </a:t>
            </a:r>
          </a:p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имплементации; 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воссоединять семьи, разлученные </a:t>
            </a:r>
          </a:p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вооруженным конфликтом;</a:t>
            </a:r>
          </a:p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признавать НОКК и КП</a:t>
            </a: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3" descr="idps_bos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5576" y="1796762"/>
            <a:ext cx="3590096" cy="2722835"/>
          </a:xfrm>
          <a:prstGeom prst="rect">
            <a:avLst/>
          </a:prstGeom>
          <a:noFill/>
        </p:spPr>
      </p:pic>
      <p:pic>
        <p:nvPicPr>
          <p:cNvPr id="9" name="Picture 10" descr="cd-n-00031-14_message-c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61598" y="4744708"/>
            <a:ext cx="2592803" cy="165970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35696" y="4751535"/>
            <a:ext cx="3576168" cy="16542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соответствии с Женевскими    Конвенциями:</a:t>
            </a:r>
          </a:p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посещать военнопленных;</a:t>
            </a:r>
          </a:p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осуществлять </a:t>
            </a: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работу Центрального Агентства по Розыску.;</a:t>
            </a:r>
          </a:p>
          <a:p>
            <a:pPr>
              <a:spcAft>
                <a:spcPct val="50000"/>
              </a:spcAft>
              <a:buClr>
                <a:srgbClr val="FFFF66"/>
              </a:buClr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8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822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4344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Международный Комитет Красного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Креста (МККК)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04864"/>
            <a:ext cx="8424936" cy="41395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МККК – частная гуманитарная организация, субъект Швейцарского права 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Специфика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МККК в отличии от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НПО 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независимая гуманитарная организация, обладающая собственным статусом;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мандат и правовая инициатива, признаны международным сообществом;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субъект международного права (привилегии, иммунитет, соглашение со штаб-квартирой);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статус наблюдателя в ООН и в других межгосударственных и неправительственных организациях;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действие в качестве нейтрального посредника между сторонами конфликта.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720840"/>
            <a:ext cx="161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СТАТУС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МКК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2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822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4344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Международный Комитет Красного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Креста (МККК)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2117278"/>
            <a:ext cx="5328592" cy="40010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МККК выполняет международные 	 функции: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предоставляет защиту и помощь людям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пострадавшим от вооруженного 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конфликта;</a:t>
            </a: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распространяет 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знания  о МГП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гарантирует их  уважение/ 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соблюдение;</a:t>
            </a: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признает Национальные Общества;</a:t>
            </a: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отстаивает и распространяет  Фундаментальные 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принципы МД КК и 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КП;</a:t>
            </a: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обеспечивает 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ЦАР;</a:t>
            </a:r>
            <a:endParaRPr lang="ru-RU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выступает 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любой гуманитарной 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инициативой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которая соответствует 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его роли 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нейтрального и независимого 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посредника.</a:t>
            </a:r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8" name="Picture 12" descr="az-d-00004-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528" y="1787842"/>
            <a:ext cx="3099251" cy="2038584"/>
          </a:xfrm>
          <a:prstGeom prst="rect">
            <a:avLst/>
          </a:prstGeom>
          <a:noFill/>
        </p:spPr>
      </p:pic>
      <p:pic>
        <p:nvPicPr>
          <p:cNvPr id="9" name="Picture 9" descr="ru-d-00004-0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536" y="4210314"/>
            <a:ext cx="3026680" cy="2201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1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822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4344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Международный Комитет Красного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Креста (МККК)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2090172"/>
            <a:ext cx="2342279" cy="380719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defTabSz="255588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Штаб- квартира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МККК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находится в Швейцарии ,  г. Женеве </a:t>
            </a:r>
          </a:p>
          <a:p>
            <a:pPr defTabSz="255588">
              <a:spcBef>
                <a:spcPct val="20000"/>
              </a:spcBef>
              <a:buClr>
                <a:schemeClr val="hlink"/>
              </a:buClr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25558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МККК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имеет  около 80-ти  региональных делегаций  и представительств в разных странах мира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en.mercopress.com/data/cache/noticias/52720/0x0/icrc-headquart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07" y="2090173"/>
            <a:ext cx="5959990" cy="394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41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22" y="-1270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4344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Международная Федерация Обществ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Красного Креста и Красного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Полумесяца (МФ ОКК и КП)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090172"/>
            <a:ext cx="4934567" cy="258532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Международная организация, осуществляющая свою деятельность во всём мире. Ее основной целью является организация оказания помощи жертвам чрезвычайных ситуаций невоенного характера – стихийных и техногенных бедствий и катастроф.</a:t>
            </a:r>
          </a:p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Международная Федерация является Объединением всех  НОКК и КП.</a:t>
            </a:r>
          </a:p>
        </p:txBody>
      </p:sp>
      <p:pic>
        <p:nvPicPr>
          <p:cNvPr id="7" name="Picture 2" descr="https://upload.wikimedia.org/wikipedia/commons/thumb/e/e1/Emblem_of_the_IFRC.svg/2000px-Emblem_of_the_IFRC.svg.png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997009" cy="171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98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887</Words>
  <Application>Microsoft Office PowerPoint</Application>
  <PresentationFormat>Экран (4:3)</PresentationFormat>
  <Paragraphs>122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redcrescentkz</dc:creator>
  <cp:lastModifiedBy>Владелец</cp:lastModifiedBy>
  <cp:revision>238</cp:revision>
  <cp:lastPrinted>2015-10-26T09:53:46Z</cp:lastPrinted>
  <dcterms:created xsi:type="dcterms:W3CDTF">2015-06-10T05:00:34Z</dcterms:created>
  <dcterms:modified xsi:type="dcterms:W3CDTF">2016-01-11T08:19:41Z</dcterms:modified>
</cp:coreProperties>
</file>